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C221451-688F-4709-854D-9F81AAA534D2}">
  <a:tblStyle styleId="{2C221451-688F-4709-854D-9F81AAA534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6e6ce8879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6e6ce8879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915e60173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915e6017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915e60173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915e60173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6e6ce8879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6e6ce8879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6e6ce8879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6e6ce8879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74cd3ec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74cd3ec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6e6ce8879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6e6ce8879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6e6ce8879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6e6ce8879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923d38ac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923d38ac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6e6ce8879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6e6ce8879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6e6ce8879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6e6ce8879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6e6ce887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6e6ce887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74cd3ecc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74cd3ecc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915e60173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915e6017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915e6017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915e6017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5200"/>
              <a:buNone/>
              <a:defRPr sz="5200">
                <a:solidFill>
                  <a:srgbClr val="FF99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3600"/>
              <a:buNone/>
              <a:defRPr sz="3600">
                <a:solidFill>
                  <a:srgbClr val="FF99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None/>
              <a:defRPr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>
                <a:solidFill>
                  <a:srgbClr val="FFFFFF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Char char="○"/>
              <a:defRPr>
                <a:solidFill>
                  <a:srgbClr val="F3F3F3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Char char="■"/>
              <a:defRPr>
                <a:solidFill>
                  <a:srgbClr val="EFEFEF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  <a:defRPr>
                <a:solidFill>
                  <a:srgbClr val="D9D9D9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None/>
              <a:defRPr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Char char="○"/>
              <a:defRPr sz="1200">
                <a:solidFill>
                  <a:srgbClr val="F3F3F3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Char char="■"/>
              <a:defRPr sz="1200">
                <a:solidFill>
                  <a:srgbClr val="EFEFE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Char char="○"/>
              <a:defRPr sz="1200">
                <a:solidFill>
                  <a:srgbClr val="F3F3F3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200"/>
              <a:buChar char="■"/>
              <a:defRPr sz="1200">
                <a:solidFill>
                  <a:srgbClr val="EFEFEF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None/>
              <a:defRPr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400"/>
              <a:buNone/>
              <a:defRPr sz="2400"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4200"/>
              <a:buNone/>
              <a:defRPr sz="4200">
                <a:solidFill>
                  <a:srgbClr val="FF99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rgbClr val="43434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2800"/>
              <a:buNone/>
              <a:defRPr sz="2800">
                <a:solidFill>
                  <a:srgbClr val="FF99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Char char="○"/>
              <a:defRPr>
                <a:solidFill>
                  <a:srgbClr val="F3F3F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Char char="■"/>
              <a:defRPr>
                <a:solidFill>
                  <a:srgbClr val="EFEFEF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kaggle.com/rtatman/188-million-us-wildfires" TargetMode="External"/><Relationship Id="rId4" Type="http://schemas.openxmlformats.org/officeDocument/2006/relationships/image" Target="../media/image12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Forest Fire Predictive Analytics with AWS Cloud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86500" y="2797175"/>
            <a:ext cx="7971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Anna Chow, Hemang Behl, Jason Gonsalves, Kevin Chuang, Richita Das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 - Selected Features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623400" y="3188500"/>
            <a:ext cx="8520600" cy="22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7" name="Google Shape;117;p22"/>
          <p:cNvGraphicFramePr/>
          <p:nvPr/>
        </p:nvGraphicFramePr>
        <p:xfrm>
          <a:off x="311700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{2C221451-688F-4709-854D-9F81AAA534D2}</a:tableStyleId>
              </a:tblPr>
              <a:tblGrid>
                <a:gridCol w="4260300"/>
                <a:gridCol w="4260300"/>
              </a:tblGrid>
              <a:tr h="708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FIRE_YEAR: long</a:t>
                      </a:r>
                      <a:endParaRPr/>
                    </a:p>
                  </a:txBody>
                  <a:tcPr marT="91425" marB="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LONGITUDE: double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0" marR="91425" marL="91425"/>
                </a:tc>
              </a:tr>
              <a:tr h="708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STAT_CAUSE_DESCR: string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STATE: string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0" marR="91425" marL="91425"/>
                </a:tc>
              </a:tr>
              <a:tr h="708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FIRE_SIZE: double</a:t>
                      </a:r>
                      <a:endParaRPr/>
                    </a:p>
                  </a:txBody>
                  <a:tcPr marT="91425" marB="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COUNTY: long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0" marR="91425" marL="91425"/>
                </a:tc>
              </a:tr>
              <a:tr h="7088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LATITUDE: double</a:t>
                      </a:r>
                      <a:endParaRPr/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DISCOVERY_DATE</a:t>
                      </a: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: double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0" marR="91425" marL="91425"/>
                </a:tc>
              </a:tr>
              <a:tr h="545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0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SageMaker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40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Used SageMaker Python SDK</a:t>
            </a:r>
            <a:endParaRPr sz="20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b="1" lang="en" sz="1700"/>
              <a:t>Session:</a:t>
            </a:r>
            <a:r>
              <a:rPr lang="en" sz="1700"/>
              <a:t> Provides a collection of methods for working with SageMaker resources.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b="1" lang="en" sz="1700"/>
              <a:t>SKLearn Estimator:</a:t>
            </a:r>
            <a:r>
              <a:rPr lang="en" sz="1700"/>
              <a:t> Encapsulate training on SageMaker.</a:t>
            </a:r>
            <a:endParaRPr sz="1700"/>
          </a:p>
          <a:p>
            <a:pPr indent="-3365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Trained SKLearn Estimator (i.e. </a:t>
            </a:r>
            <a:r>
              <a:rPr lang="en" sz="1700">
                <a:solidFill>
                  <a:srgbClr val="F3F3F3"/>
                </a:solidFill>
              </a:rPr>
              <a:t>Random Forest Classifier)</a:t>
            </a:r>
            <a:endParaRPr sz="17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Using SageMaker notebook instances, trained SageMaker Estimator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Deploy model as SageMaker endpoint for a hosted machine learning solution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CloudWatch for Debugging and Monitoring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8025" y="557024"/>
            <a:ext cx="1565925" cy="78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SageMaker Screenshots</a:t>
            </a:r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050" y="1017725"/>
            <a:ext cx="8170352" cy="350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an S3 bucket to QuickSight</a:t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4200" y="1096825"/>
            <a:ext cx="2568197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6328000" y="732975"/>
            <a:ext cx="21342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Manifest JSON template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17725"/>
            <a:ext cx="5348674" cy="39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QuickSight Analysis to create visualizations</a:t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38" y="1017725"/>
            <a:ext cx="804572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Online Training (i.e. training on the fly for data as it comes in)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 fire size of a wildfire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Creating a UI for end users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262525" y="7689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4800"/>
              <a:t>Thank You!</a:t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017725"/>
            <a:ext cx="5454600" cy="39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Wildfires can cause much destruction and cost millions of dollars in damage.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Increase in severity and frequency of wildfires may be due to increased human development in wild/rural areas and climate change.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Ability to predict wildfires cause can help prevent and/or manage wildfires.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Enable fire scientists to quickly determine the cause of wildfire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Dataset: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hlinkClick r:id="rId3"/>
              </a:rPr>
              <a:t>www.kaggle.com/rtatman/188-million-us-wildfires</a:t>
            </a:r>
            <a:endParaRPr u="sng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6175" y="326875"/>
            <a:ext cx="3066126" cy="215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6175" y="2736675"/>
            <a:ext cx="3066124" cy="19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List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Predict cause of wildfire (Lightning, Smoking, etc.)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Provide data visualizations of wildfire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Provide a database to store historical wildfires that can be easily queried</a:t>
            </a:r>
            <a:endParaRPr sz="24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135925" y="0"/>
            <a:ext cx="26103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Architecture</a:t>
            </a: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210025" y="1229450"/>
            <a:ext cx="2536200" cy="3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</a:rPr>
              <a:t>Technologies used: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Python + libraries SQL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S3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Glue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Lambda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Athena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Redshift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QuickSight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SageMaker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AWS CloudWatch Logs</a:t>
            </a:r>
            <a:endParaRPr sz="1600">
              <a:solidFill>
                <a:srgbClr val="FFFFFF"/>
              </a:solidFill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1850" y="32375"/>
            <a:ext cx="5312326" cy="507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0"/>
            <a:ext cx="85206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Step-by-Step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738300"/>
            <a:ext cx="8520600" cy="4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</a:t>
            </a:r>
            <a:r>
              <a:rPr lang="en"/>
              <a:t>pload the csv data file to s3://landing-zone1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file is copied to the landing-zone-2 area bucket using CRR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SNS event is triggered which fires the lambda function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Lambda copies data into RedShift and triggers a Glue job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Glue starts the ETL job to apply mapping and place the file in its destination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the data to train and deploy model on SageMaker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Hit the SageMaker endpoint to predict the cause of wildfires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QuickSight to generate visualizations from S3 data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Query the data using Athena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482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Glue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4894500" cy="30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Crawler: reads metadata from /landing-zone1/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ETL job: reduces the dataset and stores in /staging-area1/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Type: Spark (10 DPU)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2600" y="666538"/>
            <a:ext cx="3310175" cy="3810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RedShift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435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Stores historic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Lambda copies(appends) data into it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Data can be queried using a SQL client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7125" y="215750"/>
            <a:ext cx="1135175" cy="11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Athena 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for querying data from S3 bucket using SQL queries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9850" y="1638300"/>
            <a:ext cx="3924300" cy="1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3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Athena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169000" y="1016300"/>
            <a:ext cx="8663400" cy="38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a crawler to create a table from landing zone 1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750" y="1710375"/>
            <a:ext cx="6583451" cy="32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